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57" r:id="rId3"/>
  </p:sldMasterIdLst>
  <p:notesMasterIdLst>
    <p:notesMasterId r:id="rId6"/>
  </p:notesMasterIdLst>
  <p:sldIdLst>
    <p:sldId id="267" r:id="rId4"/>
    <p:sldId id="268" r:id="rId5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F89"/>
    <a:srgbClr val="0768A4"/>
    <a:srgbClr val="5278FD"/>
    <a:srgbClr val="2B1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35" autoAdjust="0"/>
    <p:restoredTop sz="94660"/>
  </p:normalViewPr>
  <p:slideViewPr>
    <p:cSldViewPr showGuides="1">
      <p:cViewPr>
        <p:scale>
          <a:sx n="150" d="100"/>
          <a:sy n="150" d="100"/>
        </p:scale>
        <p:origin x="-72" y="1488"/>
      </p:cViewPr>
      <p:guideLst>
        <p:guide orient="horz" pos="167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0" Type="http://schemas.openxmlformats.org/officeDocument/2006/relationships/tags" Target="tags/tag11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9D7D7-FEE3-4BBE-B0DD-0B406F0795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99F79-B7C7-49BD-9098-9440AF1D556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6BFFAB9-B0CE-4568-BB33-D09C48035A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>
            <p:custDataLst>
              <p:tags r:id="rId2"/>
            </p:custDataLst>
          </p:nvPr>
        </p:nvCxnSpPr>
        <p:spPr>
          <a:xfrm>
            <a:off x="8249105" y="2563310"/>
            <a:ext cx="532490" cy="0"/>
          </a:xfrm>
          <a:prstGeom prst="line">
            <a:avLst/>
          </a:prstGeom>
          <a:ln w="285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958149" y="2602353"/>
            <a:ext cx="3925391" cy="624884"/>
          </a:xfrm>
        </p:spPr>
        <p:txBody>
          <a:bodyPr anchor="b">
            <a:normAutofit/>
          </a:bodyPr>
          <a:lstStyle>
            <a:lvl1pPr algn="r">
              <a:defRPr sz="30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958149" y="3266013"/>
            <a:ext cx="3925391" cy="347885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6BFFAB9-B0CE-4568-BB33-D09C48035A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6BFFAB9-B0CE-4568-BB33-D09C48035A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1" y="312973"/>
            <a:ext cx="7886700" cy="994172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29841" y="13370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9841" y="1955006"/>
            <a:ext cx="3868340" cy="27634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29150" y="13370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29150" y="1955006"/>
            <a:ext cx="3887391" cy="27634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D6BFFAB9-B0CE-4568-BB33-D09C48035A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6BFFAB9-B0CE-4568-BB33-D09C48035A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6BFFAB9-B0CE-4568-BB33-D09C48035A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0" y="485775"/>
            <a:ext cx="3123900" cy="1200150"/>
          </a:xfrm>
        </p:spPr>
        <p:txBody>
          <a:bodyPr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3888000" y="485775"/>
            <a:ext cx="4627800" cy="40527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9840" y="1685925"/>
            <a:ext cx="3123900" cy="28586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710617" y="273844"/>
            <a:ext cx="804734" cy="4358879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28650" y="273844"/>
            <a:ext cx="7017093" cy="435887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6BFFAB9-B0CE-4568-BB33-D09C48035A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21CB36C4-C9C5-46A1-956B-17812172D9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jpe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tags" Target="../tags/tag48.xml"/><Relationship Id="rId14" Type="http://schemas.openxmlformats.org/officeDocument/2006/relationships/tags" Target="../tags/tag47.xml"/><Relationship Id="rId13" Type="http://schemas.openxmlformats.org/officeDocument/2006/relationships/tags" Target="../tags/tag46.xml"/><Relationship Id="rId12" Type="http://schemas.openxmlformats.org/officeDocument/2006/relationships/tags" Target="../tags/tag45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9" Type="http://schemas.openxmlformats.org/officeDocument/2006/relationships/theme" Target="../theme/theme2.xml"/><Relationship Id="rId18" Type="http://schemas.openxmlformats.org/officeDocument/2006/relationships/tags" Target="../tags/tag110.xml"/><Relationship Id="rId17" Type="http://schemas.openxmlformats.org/officeDocument/2006/relationships/tags" Target="../tags/tag109.xml"/><Relationship Id="rId16" Type="http://schemas.openxmlformats.org/officeDocument/2006/relationships/tags" Target="../tags/tag108.xml"/><Relationship Id="rId15" Type="http://schemas.openxmlformats.org/officeDocument/2006/relationships/tags" Target="../tags/tag107.xml"/><Relationship Id="rId14" Type="http://schemas.openxmlformats.org/officeDocument/2006/relationships/tags" Target="../tags/tag106.xml"/><Relationship Id="rId13" Type="http://schemas.openxmlformats.org/officeDocument/2006/relationships/tags" Target="../tags/tag105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28650" y="321469"/>
            <a:ext cx="7886700" cy="994172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628650" y="1416844"/>
            <a:ext cx="7886700" cy="3263504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>
              <a:lnSpc>
                <a:spcPct val="120000"/>
              </a:lnSpc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6BFFAB9-B0CE-4568-BB33-D09C48035AD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r">
              <a:lnSpc>
                <a:spcPct val="120000"/>
              </a:lnSpc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CB36C4-C9C5-46A1-956B-17812172D97A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33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标题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23240" y="1155065"/>
            <a:ext cx="5158740" cy="1496060"/>
          </a:xfrm>
          <a:prstGeom prst="rect">
            <a:avLst/>
          </a:prstGeom>
        </p:spPr>
        <p:txBody>
          <a:bodyPr vert="horz" lIns="90000" tIns="46800" rIns="90000" bIns="46800" rtlCol="0" anchor="b">
            <a:normAutofit fontScale="80000"/>
          </a:bodyPr>
          <a:lstStyle>
            <a:lvl1pPr algn="l" defTabSz="6858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5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>
                <a:solidFill>
                  <a:srgbClr val="0768A4"/>
                </a:solidFill>
              </a:rPr>
              <a:t>Title of your presentation</a:t>
            </a:r>
            <a:endParaRPr lang="zh-CN" altLang="en-US">
              <a:solidFill>
                <a:srgbClr val="0768A4"/>
              </a:solidFill>
            </a:endParaRPr>
          </a:p>
        </p:txBody>
      </p:sp>
      <p:sp>
        <p:nvSpPr>
          <p:cNvPr id="12" name="副标题 5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523136" y="3110574"/>
            <a:ext cx="5158946" cy="403284"/>
          </a:xfrm>
          <a:prstGeom prst="rect">
            <a:avLst/>
          </a:prstGeom>
        </p:spPr>
        <p:txBody>
          <a:bodyPr vert="horz" lIns="90000" tIns="46800" rIns="90000" bIns="46800" rtlCol="0">
            <a:normAutofit lnSpcReduction="20000"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768A4"/>
                </a:solidFill>
                <a:sym typeface="+mn-ea"/>
              </a:rPr>
              <a:t>Name: </a:t>
            </a:r>
            <a:endParaRPr lang="fr-FR" altLang="en-US" b="1" dirty="0" smtClean="0">
              <a:solidFill>
                <a:srgbClr val="0768A4"/>
              </a:solidFill>
              <a:sym typeface="+mn-ea"/>
            </a:endParaRPr>
          </a:p>
        </p:txBody>
      </p:sp>
      <p:sp>
        <p:nvSpPr>
          <p:cNvPr id="14" name="Rectangle 1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740650" y="4300220"/>
            <a:ext cx="1245235" cy="398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92075" tIns="46038" rIns="92075" bIns="46038">
            <a:spAutoFit/>
          </a:bodyPr>
          <a:p>
            <a:pPr>
              <a:defRPr/>
            </a:pPr>
            <a:r>
              <a:rPr lang="en-GB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Paper Number: XXX</a:t>
            </a:r>
            <a:endParaRPr lang="en-GB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副标题 5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523136" y="3578628"/>
            <a:ext cx="5158946" cy="403225"/>
          </a:xfrm>
          <a:prstGeom prst="rect">
            <a:avLst/>
          </a:prstGeom>
        </p:spPr>
        <p:txBody>
          <a:bodyPr vert="horz" lIns="90000" tIns="46800" rIns="90000" bIns="46800" rtlCol="0">
            <a:normAutofit lnSpcReduction="20000"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768A4"/>
                </a:solidFill>
                <a:sym typeface="+mn-ea"/>
              </a:rPr>
              <a:t>Company</a:t>
            </a:r>
            <a:r>
              <a:rPr lang="fr-FR" b="1" dirty="0" smtClean="0">
                <a:solidFill>
                  <a:srgbClr val="0768A4"/>
                </a:solidFill>
                <a:sym typeface="+mn-ea"/>
              </a:rPr>
              <a:t>: </a:t>
            </a:r>
            <a:endParaRPr lang="fr-FR" altLang="en-US" b="1" dirty="0" smtClean="0">
              <a:solidFill>
                <a:srgbClr val="0768A4"/>
              </a:solidFill>
              <a:sym typeface="+mn-ea"/>
            </a:endParaRPr>
          </a:p>
        </p:txBody>
      </p:sp>
      <p:sp>
        <p:nvSpPr>
          <p:cNvPr id="16" name="副标题 5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523136" y="4046623"/>
            <a:ext cx="5158946" cy="403225"/>
          </a:xfrm>
          <a:prstGeom prst="rect">
            <a:avLst/>
          </a:prstGeom>
        </p:spPr>
        <p:txBody>
          <a:bodyPr vert="horz" lIns="90000" tIns="46800" rIns="90000" bIns="46800" rtlCol="0">
            <a:normAutofit lnSpcReduction="20000"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768A4"/>
                </a:solidFill>
                <a:sym typeface="+mn-ea"/>
              </a:rPr>
              <a:t>Country: </a:t>
            </a:r>
            <a:endParaRPr lang="fr-FR" altLang="en-US" b="1" dirty="0" smtClean="0">
              <a:solidFill>
                <a:srgbClr val="0768A4"/>
              </a:solidFill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11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20"/>
  <p:tag name="KSO_WM_UNIT_HIGHLIGHT" val="0"/>
  <p:tag name="KSO_WM_UNIT_COMPATIBLE" val="0"/>
  <p:tag name="KSO_WM_UNIT_TYPE" val="a"/>
  <p:tag name="KSO_WM_UNIT_INDEX" val="1"/>
  <p:tag name="KSO_WM_UNIT_ID" val="custom20190790_1*a*1"/>
  <p:tag name="KSO_WM_TEMPLATE_CATEGORY" val="custom"/>
  <p:tag name="KSO_WM_TEMPLATE_INDEX" val="20190790"/>
  <p:tag name="KSO_WM_UNIT_LAYERLEVEL" val="1"/>
  <p:tag name="KSO_WM_TAG_VERSION" val="1.0"/>
  <p:tag name="KSO_WM_BEAUTIFY_FLAG" val=""/>
  <p:tag name="KSO_WM_UNIT_NOCLEAR" val="0"/>
  <p:tag name="KSO_WM_UNIT_DIAGRAM_ISNUMVISUAL" val="0"/>
  <p:tag name="KSO_WM_UNIT_DIAGRAM_ISREFERUNIT" val="0"/>
  <p:tag name="KSO_WM_UNIT_COLOR_SCHEME_SHAPE_ID" val="4"/>
  <p:tag name="KSO_WM_UNIT_COLOR_SCHEME_PARENT_PAGE" val="0_1"/>
</p:tagLst>
</file>

<file path=ppt/tags/tag112.xml><?xml version="1.0" encoding="utf-8"?>
<p:tagLst xmlns:p="http://schemas.openxmlformats.org/presentationml/2006/main">
  <p:tag name="KSO_WM_UNIT_ISCONTENTSTITLE" val="0"/>
  <p:tag name="KSO_WM_UNIT_PRESET_TEXT" val="汇报人姓名"/>
  <p:tag name="KSO_WM_UNIT_VALUE" val="7"/>
  <p:tag name="KSO_WM_UNIT_HIGHLIGHT" val="0"/>
  <p:tag name="KSO_WM_UNIT_COMPATIBLE" val="0"/>
  <p:tag name="KSO_WM_UNIT_TYPE" val="b"/>
  <p:tag name="KSO_WM_UNIT_INDEX" val="2"/>
  <p:tag name="KSO_WM_UNIT_ID" val="custom20190790_1*b*2"/>
  <p:tag name="KSO_WM_TEMPLATE_CATEGORY" val="custom"/>
  <p:tag name="KSO_WM_TEMPLATE_INDEX" val="20190790"/>
  <p:tag name="KSO_WM_UNIT_LAYERLEVEL" val="1"/>
  <p:tag name="KSO_WM_TAG_VERSION" val="1.0"/>
  <p:tag name="KSO_WM_BEAUTIFY_FLAG" val=""/>
  <p:tag name="KSO_WM_UNIT_NOCLEAR" val="0"/>
  <p:tag name="KSO_WM_UNIT_DIAGRAM_ISNUMVISUAL" val="0"/>
  <p:tag name="KSO_WM_UNIT_DIAGRAM_ISREFERUNIT" val="0"/>
  <p:tag name="KSO_WM_UNIT_COLOR_SCHEME_SHAPE_ID" val="6"/>
  <p:tag name="KSO_WM_UNIT_COLOR_SCHEME_PARENT_PAGE" val="0_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UNIT_ISCONTENTSTITLE" val="0"/>
  <p:tag name="KSO_WM_UNIT_PRESET_TEXT" val="汇报人姓名"/>
  <p:tag name="KSO_WM_UNIT_VALUE" val="7"/>
  <p:tag name="KSO_WM_UNIT_HIGHLIGHT" val="0"/>
  <p:tag name="KSO_WM_UNIT_COMPATIBLE" val="0"/>
  <p:tag name="KSO_WM_UNIT_TYPE" val="b"/>
  <p:tag name="KSO_WM_UNIT_INDEX" val="2"/>
  <p:tag name="KSO_WM_UNIT_ID" val="custom20190790_1*b*2"/>
  <p:tag name="KSO_WM_TEMPLATE_CATEGORY" val="custom"/>
  <p:tag name="KSO_WM_TEMPLATE_INDEX" val="20190790"/>
  <p:tag name="KSO_WM_UNIT_LAYERLEVEL" val="1"/>
  <p:tag name="KSO_WM_TAG_VERSION" val="1.0"/>
  <p:tag name="KSO_WM_BEAUTIFY_FLAG" val=""/>
  <p:tag name="KSO_WM_UNIT_NOCLEAR" val="0"/>
  <p:tag name="KSO_WM_UNIT_DIAGRAM_ISNUMVISUAL" val="0"/>
  <p:tag name="KSO_WM_UNIT_DIAGRAM_ISREFERUNIT" val="0"/>
  <p:tag name="KSO_WM_UNIT_COLOR_SCHEME_SHAPE_ID" val="6"/>
  <p:tag name="KSO_WM_UNIT_COLOR_SCHEME_PARENT_PAGE" val="0_1"/>
</p:tagLst>
</file>

<file path=ppt/tags/tag115.xml><?xml version="1.0" encoding="utf-8"?>
<p:tagLst xmlns:p="http://schemas.openxmlformats.org/presentationml/2006/main">
  <p:tag name="KSO_WM_UNIT_ISCONTENTSTITLE" val="0"/>
  <p:tag name="KSO_WM_UNIT_PRESET_TEXT" val="汇报人姓名"/>
  <p:tag name="KSO_WM_UNIT_VALUE" val="7"/>
  <p:tag name="KSO_WM_UNIT_HIGHLIGHT" val="0"/>
  <p:tag name="KSO_WM_UNIT_COMPATIBLE" val="0"/>
  <p:tag name="KSO_WM_UNIT_TYPE" val="b"/>
  <p:tag name="KSO_WM_UNIT_INDEX" val="2"/>
  <p:tag name="KSO_WM_UNIT_ID" val="custom20190790_1*b*2"/>
  <p:tag name="KSO_WM_TEMPLATE_CATEGORY" val="custom"/>
  <p:tag name="KSO_WM_TEMPLATE_INDEX" val="20190790"/>
  <p:tag name="KSO_WM_UNIT_LAYERLEVEL" val="1"/>
  <p:tag name="KSO_WM_TAG_VERSION" val="1.0"/>
  <p:tag name="KSO_WM_BEAUTIFY_FLAG" val=""/>
  <p:tag name="KSO_WM_UNIT_NOCLEAR" val="0"/>
  <p:tag name="KSO_WM_UNIT_DIAGRAM_ISNUMVISUAL" val="0"/>
  <p:tag name="KSO_WM_UNIT_DIAGRAM_ISREFERUNIT" val="0"/>
  <p:tag name="KSO_WM_UNIT_COLOR_SCHEME_SHAPE_ID" val="6"/>
  <p:tag name="KSO_WM_UNIT_COLOR_SCHEME_PARENT_PAGE" val="0_1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184636"/>
</p:tagLst>
</file>

<file path=ppt/tags/tag117.xml><?xml version="1.0" encoding="utf-8"?>
<p:tagLst xmlns:p="http://schemas.openxmlformats.org/presentationml/2006/main">
  <p:tag name="KSO_WM_BEAUTIFY_FLAG" val="#wm#"/>
  <p:tag name="KSO_WM_TEMPLATE_CATEGORY" val="custom"/>
  <p:tag name="KSO_WM_TEMPLATE_INDEX" val="20184636"/>
</p:tagLst>
</file>

<file path=ppt/tags/tag118.xml><?xml version="1.0" encoding="utf-8"?>
<p:tagLst xmlns:p="http://schemas.openxmlformats.org/presentationml/2006/main">
  <p:tag name="KSO_WPP_MARK_KEY" val="4184f3f4-88ac-43eb-a14c-c2742f5cf8e3"/>
  <p:tag name="COMMONDATA" val="eyJoZGlkIjoiN2Q0ZTA5ZjA3NjRiOWFjNzkxYmIwMWJiNzY5OTk5NzkifQ=="/>
  <p:tag name="commondata" val="eyJoZGlkIjoiZDM3Y2YxNDM2M2FiYzBlYjFjOGQ1OGQwYzIxMmVjZmQifQ==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4636"/>
</p:tagLst>
</file>

<file path=ppt/tags/tag44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4636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TEMPLATE_CATEGORY" val="custom"/>
  <p:tag name="KSO_WM_TEMPLATE_INDEX" val="20184636"/>
  <p:tag name="KSO_WM_TAG_VERSION" val="1.0"/>
  <p:tag name="KSO_WM_BEAUTIFY_FLAG" val="#wm#"/>
  <p:tag name="KSO_WM_TEMPLATE_THUMBS_INDEX" val="1、9、12、16、19、22、23"/>
  <p:tag name="KSO_WM_TEMPLATE_SUBCATEGORY" val="0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3E5788"/>
      </a:dk2>
      <a:lt2>
        <a:srgbClr val="E7E6E6"/>
      </a:lt2>
      <a:accent1>
        <a:srgbClr val="D53A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00B0F0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WPS 演示</Application>
  <PresentationFormat>全屏显示(16:9)</PresentationFormat>
  <Paragraphs>10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12" baseType="lpstr">
      <vt:lpstr>Arial</vt:lpstr>
      <vt:lpstr>宋体</vt:lpstr>
      <vt:lpstr>Wingdings</vt:lpstr>
      <vt:lpstr>Wingdings</vt:lpstr>
      <vt:lpstr>微软雅黑</vt:lpstr>
      <vt:lpstr>Arial Unicode MS</vt:lpstr>
      <vt:lpstr>黑体</vt:lpstr>
      <vt:lpstr>Calibri</vt:lpstr>
      <vt:lpstr>自定义设计方案</vt:lpstr>
      <vt:lpstr>2_自定义设计方案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csee</dc:creator>
  <cp:lastModifiedBy>云润印刷</cp:lastModifiedBy>
  <cp:revision>112</cp:revision>
  <dcterms:created xsi:type="dcterms:W3CDTF">2019-04-09T02:34:00Z</dcterms:created>
  <dcterms:modified xsi:type="dcterms:W3CDTF">2023-11-01T03:32:03Z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B01E203B3A5645ED82AE892413CA4EEE_13</vt:lpwstr>
  </property>
</Properties>
</file>